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666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1178" y="-7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FF45F-43D2-42E2-AAE6-7CE41ABA28E7}" type="datetimeFigureOut">
              <a:rPr lang="en-US" altLang="zh-TW"/>
              <a:pPr>
                <a:defRPr/>
              </a:pPr>
              <a:t>3/4/2019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83308-E882-470E-9176-0C7CC825E8F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6BFD1-47D4-482D-B229-F49F4B67FDEA}" type="datetimeFigureOut">
              <a:rPr lang="en-US" altLang="zh-TW"/>
              <a:pPr>
                <a:defRPr/>
              </a:pPr>
              <a:t>3/4/2019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EA9BE-ECD6-496D-A745-5F6B75C06C2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EBFD8-C726-4C6D-A0BA-BFE28E738EA7}" type="datetimeFigureOut">
              <a:rPr lang="en-US" altLang="zh-TW"/>
              <a:pPr>
                <a:defRPr/>
              </a:pPr>
              <a:t>3/4/2019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515DA-E788-488B-80D6-410F7EFB4F2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42BF1-44F2-476A-9A83-B0EBF134B425}" type="datetimeFigureOut">
              <a:rPr lang="en-US" altLang="zh-TW"/>
              <a:pPr>
                <a:defRPr/>
              </a:pPr>
              <a:t>3/4/2019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CE39A-0FD0-4309-9476-2EBDC4C888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74C63-EC5D-41A1-9CDC-05396DB36137}" type="datetimeFigureOut">
              <a:rPr lang="en-US" altLang="zh-TW"/>
              <a:pPr>
                <a:defRPr/>
              </a:pPr>
              <a:t>3/4/2019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56052-0AB5-4CDF-A0AC-B6994F4F81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DAC4C-4645-4538-88F2-027228B30F87}" type="datetimeFigureOut">
              <a:rPr lang="en-US" altLang="zh-TW"/>
              <a:pPr>
                <a:defRPr/>
              </a:pPr>
              <a:t>3/4/2019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1DAE1-C1DB-4937-B2D5-AF83C3E9581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721D5-3FB3-45A4-B83D-1D5EBFDED177}" type="datetimeFigureOut">
              <a:rPr lang="en-US" altLang="zh-TW"/>
              <a:pPr>
                <a:defRPr/>
              </a:pPr>
              <a:t>3/4/2019</a:t>
            </a:fld>
            <a:endParaRPr lang="en-US" altLang="zh-TW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AC2D1-5EC0-41C6-B0EF-443AC1279F9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51EE0-D664-4779-B13E-93660702314F}" type="datetimeFigureOut">
              <a:rPr lang="en-US" altLang="zh-TW"/>
              <a:pPr>
                <a:defRPr/>
              </a:pPr>
              <a:t>3/4/2019</a:t>
            </a:fld>
            <a:endParaRPr lang="en-US" altLang="zh-TW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69B8-F21E-4450-BCEF-350247C7D7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AF607-4A54-40AA-9FB1-0B6D11A74068}" type="datetimeFigureOut">
              <a:rPr lang="en-US" altLang="zh-TW"/>
              <a:pPr>
                <a:defRPr/>
              </a:pPr>
              <a:t>3/4/2019</a:t>
            </a:fld>
            <a:endParaRPr lang="en-US" altLang="zh-TW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E82BD-6F42-4B7B-81B4-837D53611CC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750B2-9947-41A8-80D6-53543A30358A}" type="datetimeFigureOut">
              <a:rPr lang="en-US" altLang="zh-TW"/>
              <a:pPr>
                <a:defRPr/>
              </a:pPr>
              <a:t>3/4/2019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15440-20B3-4506-B81D-8175B7D7DF9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95066-3759-4AD8-B60F-A0D925B1ED3E}" type="datetimeFigureOut">
              <a:rPr lang="en-US" altLang="zh-TW"/>
              <a:pPr>
                <a:defRPr/>
              </a:pPr>
              <a:t>3/4/2019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FC4A3-B585-4CC5-885B-F849195797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8DDB760-865D-4A07-BAC7-8B8D5FCA81FA}" type="datetimeFigureOut">
              <a:rPr lang="en-US" altLang="zh-TW"/>
              <a:pPr>
                <a:defRPr/>
              </a:pPr>
              <a:t>3/4/2019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BDFE3B95-E709-463E-AC71-45DB374BABB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95300" y="3636963"/>
            <a:ext cx="8153400" cy="2763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0005" dist="190500" dir="7920000" algn="tl" rotWithShape="0">
              <a:schemeClr val="accent6">
                <a:lumMod val="75000"/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日期 ： </a:t>
            </a:r>
            <a:r>
              <a:rPr lang="en-US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2019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年</a:t>
            </a:r>
            <a:r>
              <a:rPr lang="en-GB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3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月</a:t>
            </a:r>
            <a:r>
              <a:rPr lang="en-GB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18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日（星期一） </a:t>
            </a:r>
            <a:endParaRPr lang="zh-TW" altLang="en-US" sz="1200" dirty="0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地點 ：</a:t>
            </a:r>
            <a:r>
              <a:rPr lang="zh-TW" altLang="en-GB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九龍觀塘翠屏道</a:t>
            </a:r>
            <a:r>
              <a:rPr lang="en-US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3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號基督教家庭服務中心</a:t>
            </a:r>
            <a:r>
              <a:rPr lang="en-US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201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室 </a:t>
            </a:r>
            <a:endParaRPr lang="zh-TW" altLang="en-US" sz="1200" dirty="0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時間 ：</a:t>
            </a:r>
            <a:r>
              <a:rPr lang="zh-TW" altLang="en-GB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 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晚上</a:t>
            </a:r>
            <a:r>
              <a:rPr lang="en-US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6:45 – 9:30 </a:t>
            </a:r>
            <a:endParaRPr lang="en-US" altLang="zh-TW" sz="1200" dirty="0">
              <a:solidFill>
                <a:schemeClr val="tx1"/>
              </a:solidFill>
              <a:latin typeface="Arial" pitchFamily="34" charset="0"/>
            </a:endParaRPr>
          </a:p>
          <a:p>
            <a:pPr marL="1076325" indent="-1076325" eaLnBrk="0" hangingPunct="0">
              <a:defRPr/>
            </a:pP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亮點</a:t>
            </a:r>
            <a:r>
              <a:rPr lang="zh-TW" altLang="en-US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 </a:t>
            </a:r>
            <a:r>
              <a:rPr lang="en-GB" altLang="zh-TW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:</a:t>
            </a:r>
            <a:r>
              <a:rPr lang="en-US" altLang="zh-TW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 </a:t>
            </a:r>
            <a:r>
              <a:rPr lang="en-US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林建枝教授 </a:t>
            </a:r>
            <a:r>
              <a:rPr lang="en-US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『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環境影響評估</a:t>
            </a:r>
            <a:r>
              <a:rPr lang="en-GB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: 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預測或審核</a:t>
            </a:r>
            <a:r>
              <a:rPr lang="zh-TW" altLang="en-GB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en-GB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, 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兩者誰更重要</a:t>
            </a:r>
            <a:r>
              <a:rPr lang="en-GB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? </a:t>
            </a:r>
            <a:r>
              <a:rPr lang="en-US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』 </a:t>
            </a:r>
            <a:endParaRPr lang="en-US" altLang="zh-TW" sz="1200" dirty="0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en-GB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           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en-GB" altLang="zh-TW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會員大會 </a:t>
            </a:r>
            <a:endParaRPr lang="zh-TW" altLang="en-US" sz="1200" dirty="0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             頒發年度義工大獎 </a:t>
            </a:r>
            <a:endParaRPr lang="zh-TW" altLang="en-US" sz="3600" dirty="0">
              <a:solidFill>
                <a:schemeClr val="tx1"/>
              </a:solidFill>
              <a:latin typeface="Arial" pitchFamily="34" charset="0"/>
            </a:endParaRPr>
          </a:p>
        </p:txBody>
      </p:sp>
      <p:grpSp>
        <p:nvGrpSpPr>
          <p:cNvPr id="2051" name="Group 1"/>
          <p:cNvGrpSpPr>
            <a:grpSpLocks/>
          </p:cNvGrpSpPr>
          <p:nvPr/>
        </p:nvGrpSpPr>
        <p:grpSpPr bwMode="auto">
          <a:xfrm>
            <a:off x="881063" y="922338"/>
            <a:ext cx="7250112" cy="2463800"/>
            <a:chOff x="881761" y="1006776"/>
            <a:chExt cx="7250123" cy="2464557"/>
          </a:xfrm>
        </p:grpSpPr>
        <p:pic>
          <p:nvPicPr>
            <p:cNvPr id="2053" name="Picture 3" descr="AGHK logo_no name.jpg"/>
            <p:cNvPicPr>
              <a:picLocks noChangeAspect="1"/>
            </p:cNvPicPr>
            <p:nvPr/>
          </p:nvPicPr>
          <p:blipFill>
            <a:blip r:embed="rId2"/>
            <a:srcRect l="37059" r="33682"/>
            <a:stretch>
              <a:fillRect/>
            </a:stretch>
          </p:blipFill>
          <p:spPr bwMode="auto">
            <a:xfrm>
              <a:off x="3667556" y="1006776"/>
              <a:ext cx="1642254" cy="1303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 rot="685275">
              <a:off x="881761" y="1272167"/>
              <a:ext cx="2662137" cy="782189"/>
            </a:xfrm>
            <a:prstGeom prst="rect">
              <a:avLst/>
            </a:prstGeom>
            <a:noFill/>
          </p:spPr>
          <p:txBody>
            <a:bodyPr wrap="none">
              <a:prstTxWarp prst="textChevronInverted">
                <a:avLst>
                  <a:gd name="adj" fmla="val 71907"/>
                </a:avLst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5400" b="1" dirty="0">
                  <a:ln w="12700">
                    <a:noFill/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pple LiGothic Medium"/>
                  <a:ea typeface="Apple LiGothic Medium"/>
                  <a:cs typeface="Apple LiGothic Medium"/>
                </a:rPr>
                <a:t>請踴躍出席</a:t>
              </a:r>
              <a:endParaRPr kumimoji="0" lang="en-US" sz="5400" b="1" dirty="0">
                <a:ln w="12700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pple LiGothic Medium"/>
                <a:ea typeface="Apple LiGothic Medium"/>
                <a:cs typeface="Apple LiGothic Medium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654276" y="2310191"/>
              <a:ext cx="4477608" cy="1161142"/>
            </a:xfrm>
            <a:prstGeom prst="rect">
              <a:avLst/>
            </a:prstGeom>
            <a:noFill/>
          </p:spPr>
          <p:txBody>
            <a:bodyPr wrap="none">
              <a:prstTxWarp prst="textCascadeDown">
                <a:avLst>
                  <a:gd name="adj" fmla="val 61473"/>
                </a:avLst>
              </a:prstTxWarp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5400" b="1" dirty="0">
                  <a:ln w="12700">
                    <a:noFill/>
                    <a:prstDash val="solid"/>
                  </a:ln>
                  <a:solidFill>
                    <a:srgbClr val="E46C0A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pple LiGothic Medium"/>
                  <a:ea typeface="Apple LiGothic Medium"/>
                  <a:cs typeface="Apple LiGothic Medium"/>
                </a:rPr>
                <a:t>雙週年會員大會</a:t>
              </a:r>
              <a:endParaRPr kumimoji="0" lang="en-US" altLang="zh-TW" sz="5400" b="1" dirty="0">
                <a:ln w="12700">
                  <a:noFill/>
                  <a:prstDash val="solid"/>
                </a:ln>
                <a:solidFill>
                  <a:srgbClr val="E46C0A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pple LiGothic Medium"/>
                <a:ea typeface="Apple LiGothic Medium"/>
                <a:cs typeface="Apple LiGothic Medium"/>
              </a:endParaRPr>
            </a:p>
          </p:txBody>
        </p:sp>
      </p:grpSp>
      <p:sp>
        <p:nvSpPr>
          <p:cNvPr id="2052" name="Rectangle 7"/>
          <p:cNvSpPr>
            <a:spLocks noChangeArrowheads="1"/>
          </p:cNvSpPr>
          <p:nvPr/>
        </p:nvSpPr>
        <p:spPr bwMode="auto">
          <a:xfrm>
            <a:off x="0" y="0"/>
            <a:ext cx="6461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TW" sz="1200">
                <a:latin typeface="Times New Roman" pitchFamily="18" charset="0"/>
              </a:rPr>
              <a:t>	</a:t>
            </a:r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93688" y="3351213"/>
            <a:ext cx="8648700" cy="31003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0005" dist="190500" dir="7920000" algn="tl" rotWithShape="0">
              <a:schemeClr val="accent6">
                <a:lumMod val="75000"/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Date   </a:t>
            </a:r>
            <a:r>
              <a:rPr lang="zh-TW" alt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： </a:t>
            </a:r>
            <a:r>
              <a:rPr lang="en-GB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March 2019 (Monday)</a:t>
            </a:r>
            <a:endParaRPr lang="en-US" altLang="zh-TW" sz="1100" dirty="0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Venue </a:t>
            </a:r>
            <a:r>
              <a:rPr lang="zh-TW" alt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zh-TW" altLang="en-GB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201, Christian Family Service Centre, 3 </a:t>
            </a:r>
            <a:r>
              <a:rPr lang="en-US" altLang="zh-TW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Tsui</a:t>
            </a: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Ping Road, </a:t>
            </a:r>
            <a:r>
              <a:rPr lang="en-US" altLang="zh-TW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Kwun</a:t>
            </a: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Tong </a:t>
            </a:r>
            <a:endParaRPr lang="en-US" altLang="zh-TW" sz="1100" dirty="0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Time   </a:t>
            </a:r>
            <a:r>
              <a:rPr lang="zh-TW" alt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zh-TW" altLang="en-GB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6:45–9pm </a:t>
            </a:r>
            <a:endParaRPr lang="en-US" altLang="zh-TW" sz="1100" dirty="0">
              <a:solidFill>
                <a:schemeClr val="tx1"/>
              </a:solidFill>
              <a:latin typeface="Arial" pitchFamily="34" charset="0"/>
            </a:endParaRPr>
          </a:p>
          <a:p>
            <a:pPr marL="1438275" indent="-1438275" eaLnBrk="0" hangingPunct="0">
              <a:defRPr/>
            </a:pP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Highlights </a:t>
            </a:r>
            <a:r>
              <a:rPr lang="zh-TW" alt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zh-TW" altLang="en-GB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Professor LAM Kin </a:t>
            </a:r>
            <a:r>
              <a:rPr lang="en-US" altLang="zh-TW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What is more important in EIA? </a:t>
            </a:r>
            <a:r>
              <a:rPr lang="zh-TW" alt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Prediction or monitoring             </a:t>
            </a:r>
            <a:endParaRPr lang="en-US" altLang="zh-TW" sz="1100" dirty="0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zh-TW" alt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Biennial general meeting</a:t>
            </a:r>
            <a:endParaRPr lang="en-US" altLang="zh-TW" sz="1100" dirty="0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zh-TW" alt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altLang="zh-TW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Presentation of Volunteer Awards </a:t>
            </a:r>
            <a:endParaRPr lang="en-US" altLang="zh-TW" sz="3200" dirty="0">
              <a:solidFill>
                <a:schemeClr val="tx1"/>
              </a:solidFill>
              <a:latin typeface="Arial" pitchFamily="34" charset="0"/>
            </a:endParaRPr>
          </a:p>
        </p:txBody>
      </p:sp>
      <p:grpSp>
        <p:nvGrpSpPr>
          <p:cNvPr id="3075" name="Group 1"/>
          <p:cNvGrpSpPr>
            <a:grpSpLocks/>
          </p:cNvGrpSpPr>
          <p:nvPr/>
        </p:nvGrpSpPr>
        <p:grpSpPr bwMode="auto">
          <a:xfrm>
            <a:off x="881063" y="612775"/>
            <a:ext cx="7250112" cy="2465388"/>
            <a:chOff x="881761" y="1006776"/>
            <a:chExt cx="7250123" cy="2464557"/>
          </a:xfrm>
        </p:grpSpPr>
        <p:pic>
          <p:nvPicPr>
            <p:cNvPr id="3076" name="Picture 3" descr="AGHK logo_no name.jpg"/>
            <p:cNvPicPr>
              <a:picLocks noChangeAspect="1"/>
            </p:cNvPicPr>
            <p:nvPr/>
          </p:nvPicPr>
          <p:blipFill>
            <a:blip r:embed="rId2"/>
            <a:srcRect l="37059" r="33682"/>
            <a:stretch>
              <a:fillRect/>
            </a:stretch>
          </p:blipFill>
          <p:spPr bwMode="auto">
            <a:xfrm>
              <a:off x="3667556" y="1006776"/>
              <a:ext cx="1642254" cy="1303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 rot="685275">
              <a:off x="881761" y="1272167"/>
              <a:ext cx="2662137" cy="782189"/>
            </a:xfrm>
            <a:prstGeom prst="rect">
              <a:avLst/>
            </a:prstGeom>
            <a:noFill/>
          </p:spPr>
          <p:txBody>
            <a:bodyPr wrap="none">
              <a:prstTxWarp prst="textChevronInverted">
                <a:avLst>
                  <a:gd name="adj" fmla="val 71907"/>
                </a:avLst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sz="5400" b="1" dirty="0">
                  <a:ln w="12700">
                    <a:noFill/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pple LiGothic Medium"/>
                  <a:ea typeface="Apple LiGothic Medium"/>
                  <a:cs typeface="Apple LiGothic Medium"/>
                </a:rPr>
                <a:t>Welcome to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3654276" y="2310191"/>
              <a:ext cx="4477608" cy="1161142"/>
            </a:xfrm>
            <a:prstGeom prst="rect">
              <a:avLst/>
            </a:prstGeom>
            <a:noFill/>
          </p:spPr>
          <p:txBody>
            <a:bodyPr wrap="none">
              <a:prstTxWarp prst="textCascadeDown">
                <a:avLst>
                  <a:gd name="adj" fmla="val 61473"/>
                </a:avLst>
              </a:prstTxWarp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5400" b="1" dirty="0">
                  <a:ln w="12700">
                    <a:noFill/>
                    <a:prstDash val="solid"/>
                  </a:ln>
                  <a:solidFill>
                    <a:srgbClr val="E46C0A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pple LiGothic Medium"/>
                  <a:ea typeface="Apple LiGothic Medium"/>
                  <a:cs typeface="Apple LiGothic Medium"/>
                </a:rPr>
                <a:t>Biennial General Meeting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160</Words>
  <Application>Microsoft Office PowerPoint</Application>
  <PresentationFormat>On-screen Show (4:3)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新細明體</vt:lpstr>
      <vt:lpstr>Calibri</vt:lpstr>
      <vt:lpstr>Times New Roman</vt:lpstr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Chow</dc:creator>
  <cp:lastModifiedBy>x0tt0937</cp:lastModifiedBy>
  <cp:revision>16</cp:revision>
  <dcterms:created xsi:type="dcterms:W3CDTF">2017-02-15T09:04:03Z</dcterms:created>
  <dcterms:modified xsi:type="dcterms:W3CDTF">2019-03-04T03:32:10Z</dcterms:modified>
</cp:coreProperties>
</file>